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D80B2-3DD7-460F-93B4-F2A879E50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1300CB-32BD-4D33-A42E-DB94CA090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18D714-E9AF-48C2-B11E-77C8C354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DE864B-3D7A-4137-9AFB-517DB6FC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A0495B-19BE-448E-AC38-8C3F159F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14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6F2D75-E071-4AFE-9780-0130B992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1B5604B-662F-453A-9195-517A8915D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E9B997-08C1-45D7-9881-464B8ECD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33CC67-FDCC-446B-81F0-9C3D0F50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67D564-C06B-40A8-A800-530BA6C5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8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83B5377-BC1B-4F02-A6EA-BEF8DD21B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22ED636-2D14-4AE8-8C45-0672BF0CB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BC0019-EB15-4159-8A8A-468E410C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71CC94-FD32-434B-AF6D-1829FEE3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A6C626-5F24-4234-8D43-584509CD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44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7B061B-DC6C-40E0-B429-09A9210B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EB9EC4-076B-4510-AC06-9E5B1EF4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DA1270-83DE-4918-A7F9-89FE2915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CB0DBA-2A5E-4ACF-8FAD-BA620DF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5FA25D-1C5A-479B-B11E-C81C3BA2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60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1B2EAB-DBE7-446C-B412-020F5B08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866F36-F6EC-4B14-85BF-9F777C001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B56BCE-6719-45FF-B446-668447A8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A0777C-7DA5-40A1-94D1-14DBC483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9D3303-CAFD-4725-AFD3-41C2ED82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94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6051AE-8EA8-489E-9935-9B75A14D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59828C-DBED-4776-8400-B6762DCF0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C5491FF-DBF3-4DE5-B71E-BB0CA13A1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EA5CF4-9786-44E4-8857-0526976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1506CF-0046-4E14-8796-04D66E83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9A86F2-FAAC-43D4-BDBA-B973292F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98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E25213-86CD-4914-8F90-B3503CF1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8E1694-2A86-4E4E-BF20-0C9A5E4D9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59DAEF-76DA-4D53-B204-16BBDFB39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237075A-E181-4D69-A32E-08D4DDEAF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6135DFE-235D-49BC-AD09-8C15D11DB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79032EB-5A26-4E5D-B63C-02A71667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7282E25-6CC7-47EE-A2E1-85F975BA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4A328B9-59B3-4E54-94A8-AE4B189A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59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4624F-C36E-428D-B4B0-ED455ADD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E8ED563-0CC8-43F4-A1E0-CEF41D58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D6AB1AA-DF88-4D03-A1D1-470C238F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DE0BA49-9A6E-4EB2-B6EA-724BF466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3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D6A1C65-7DC7-4B13-9D5C-6DD77B49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7BD3FF0-EE28-4C56-9E0F-BB1A0AB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D066AC-ECA1-4022-A74D-8782A2A7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06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A8C26D-A213-455C-AD0D-AD835160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E77DD-C2AC-4EB0-8C20-C6D1B010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061996-4EA1-4611-BCA3-80C530EAF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F8B5E3-CDE6-4947-9C3F-6FC1CA74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206F09-7245-4BCB-9E54-05BA3A54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211489-380D-4FFD-9BFA-92BECBA3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1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3D89E-B012-4122-BB23-AF47EEE7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7D80B09-9226-4D94-924D-08CBAA8A9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D224F6-B05F-42F0-AA4B-DA8926A6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5E8933-45D8-43D6-A616-3143A5D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F4B5E4-E4F6-46CC-B951-178C6B13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98ECE9-C732-43BD-B6A9-F8053AFB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53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A271415-0029-4C22-B33C-416FC9DB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F0B0AB-1EA2-4FAB-BA5C-D1557682A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E4F2C8-F5FB-4500-AF0D-AE70BBCAF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F95A-AD81-4C8D-B1CD-2F5DCC118C7E}" type="datetimeFigureOut">
              <a:rPr lang="pl-PL" smtClean="0"/>
              <a:t>02.12.2021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5A9E8F-900F-4433-89C5-C86EFD11C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1B97D7-A365-4FA3-A233-C34DFA518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3A5D-7DEF-487A-98C6-CD5D36F69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5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FDDFE4E-0E31-4247-9F83-5D04602AA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7" b="8991"/>
          <a:stretch/>
        </p:blipFill>
        <p:spPr>
          <a:xfrm>
            <a:off x="0" y="1040235"/>
            <a:ext cx="12192000" cy="5528345"/>
          </a:xfrm>
          <a:prstGeom prst="rect">
            <a:avLst/>
          </a:prstGeom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1DA34C57-EAF8-4292-A26B-F4F793D246EB}"/>
              </a:ext>
            </a:extLst>
          </p:cNvPr>
          <p:cNvSpPr/>
          <p:nvPr/>
        </p:nvSpPr>
        <p:spPr>
          <a:xfrm>
            <a:off x="9764785" y="2718033"/>
            <a:ext cx="1602298" cy="7109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46BF46-4E42-4605-BABB-03AEDDDD52E0}"/>
              </a:ext>
            </a:extLst>
          </p:cNvPr>
          <p:cNvSpPr txBox="1"/>
          <p:nvPr/>
        </p:nvSpPr>
        <p:spPr>
          <a:xfrm>
            <a:off x="243281" y="352338"/>
            <a:ext cx="1786855" cy="37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Mendeley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F076EC1-CC18-4875-868A-A2438162CF3B}"/>
              </a:ext>
            </a:extLst>
          </p:cNvPr>
          <p:cNvSpPr txBox="1"/>
          <p:nvPr/>
        </p:nvSpPr>
        <p:spPr>
          <a:xfrm>
            <a:off x="2340528" y="289420"/>
            <a:ext cx="927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 sieci uczelnianej lub poprzez dostęp zdalny (wymaga aktywnego konta w Wypożyczalni </a:t>
            </a:r>
          </a:p>
          <a:p>
            <a:r>
              <a:rPr lang="pl-PL" b="1" dirty="0"/>
              <a:t>oraz kodu paskowego i hasła PIN:  2 cyfry miesiąca i 2 cyfry dnia daty urodzenia)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4C87DC8-12C7-4629-A08F-E20C16B98334}"/>
              </a:ext>
            </a:extLst>
          </p:cNvPr>
          <p:cNvSpPr txBox="1"/>
          <p:nvPr/>
        </p:nvSpPr>
        <p:spPr>
          <a:xfrm>
            <a:off x="10020650" y="2854571"/>
            <a:ext cx="11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Wybierz</a:t>
            </a:r>
          </a:p>
        </p:txBody>
      </p:sp>
    </p:spTree>
    <p:extLst>
      <p:ext uri="{BB962C8B-B14F-4D97-AF65-F5344CB8AC3E}">
        <p14:creationId xmlns:p14="http://schemas.microsoft.com/office/powerpoint/2010/main" val="140869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F93C271-CB13-40E5-B521-EC52C3003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98" b="9358"/>
          <a:stretch/>
        </p:blipFill>
        <p:spPr>
          <a:xfrm>
            <a:off x="0" y="788565"/>
            <a:ext cx="12192000" cy="542767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610F425-F7F0-457D-B5B4-EB1528344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3" y="1434988"/>
            <a:ext cx="1621677" cy="74987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2C90325-9CA6-4742-8108-FC1E1AA23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33" y="215396"/>
            <a:ext cx="1841152" cy="49991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845210B-B648-4A1E-92D0-5E22B36C5659}"/>
              </a:ext>
            </a:extLst>
          </p:cNvPr>
          <p:cNvSpPr txBox="1"/>
          <p:nvPr/>
        </p:nvSpPr>
        <p:spPr>
          <a:xfrm>
            <a:off x="420847" y="1625258"/>
            <a:ext cx="11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Wybierz</a:t>
            </a:r>
          </a:p>
        </p:txBody>
      </p:sp>
    </p:spTree>
    <p:extLst>
      <p:ext uri="{BB962C8B-B14F-4D97-AF65-F5344CB8AC3E}">
        <p14:creationId xmlns:p14="http://schemas.microsoft.com/office/powerpoint/2010/main" val="325901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F1BAE7C-4474-4B67-8A5E-1F549FD2A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75" b="3731"/>
          <a:stretch/>
        </p:blipFill>
        <p:spPr>
          <a:xfrm>
            <a:off x="0" y="704675"/>
            <a:ext cx="12192000" cy="5897462"/>
          </a:xfrm>
          <a:prstGeom prst="rect">
            <a:avLst/>
          </a:prstGeom>
        </p:spPr>
      </p:pic>
      <p:sp>
        <p:nvSpPr>
          <p:cNvPr id="3" name="Strzałka: w górę 2">
            <a:extLst>
              <a:ext uri="{FF2B5EF4-FFF2-40B4-BE49-F238E27FC236}">
                <a16:creationId xmlns:a16="http://schemas.microsoft.com/office/drawing/2014/main" id="{EE686718-425E-4A9B-9EE6-4BC455CA4EB5}"/>
              </a:ext>
            </a:extLst>
          </p:cNvPr>
          <p:cNvSpPr/>
          <p:nvPr/>
        </p:nvSpPr>
        <p:spPr>
          <a:xfrm>
            <a:off x="5248712" y="3808602"/>
            <a:ext cx="1694576" cy="130029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0E53070-4C46-4997-A2D2-294995BD2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4" y="83504"/>
            <a:ext cx="1841152" cy="49991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4E721B6-1EB7-46A5-93A7-25E9FDDF0638}"/>
              </a:ext>
            </a:extLst>
          </p:cNvPr>
          <p:cNvSpPr txBox="1"/>
          <p:nvPr/>
        </p:nvSpPr>
        <p:spPr>
          <a:xfrm>
            <a:off x="4018327" y="148795"/>
            <a:ext cx="520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Zakładanie konta w Mendeley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60D34E1-46A5-4F05-BD1D-61E4ADE38033}"/>
              </a:ext>
            </a:extLst>
          </p:cNvPr>
          <p:cNvSpPr txBox="1"/>
          <p:nvPr/>
        </p:nvSpPr>
        <p:spPr>
          <a:xfrm>
            <a:off x="5616429" y="4089416"/>
            <a:ext cx="11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Wybierz</a:t>
            </a:r>
          </a:p>
        </p:txBody>
      </p:sp>
    </p:spTree>
    <p:extLst>
      <p:ext uri="{BB962C8B-B14F-4D97-AF65-F5344CB8AC3E}">
        <p14:creationId xmlns:p14="http://schemas.microsoft.com/office/powerpoint/2010/main" val="144735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E8724E5-40EF-463C-86AC-102682474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7" b="3975"/>
          <a:stretch/>
        </p:blipFill>
        <p:spPr>
          <a:xfrm>
            <a:off x="0" y="713064"/>
            <a:ext cx="12192000" cy="587229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4A8D322-4008-45D6-8560-0D34A0D384EE}"/>
              </a:ext>
            </a:extLst>
          </p:cNvPr>
          <p:cNvSpPr txBox="1"/>
          <p:nvPr/>
        </p:nvSpPr>
        <p:spPr>
          <a:xfrm>
            <a:off x="5050172" y="2625754"/>
            <a:ext cx="251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Mail uczelniany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6DF14E-74F0-45DC-AC7B-94C32041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63" y="133839"/>
            <a:ext cx="1841152" cy="499915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EA9F4EE-9305-454F-AC0A-1AD936787EB1}"/>
              </a:ext>
            </a:extLst>
          </p:cNvPr>
          <p:cNvSpPr/>
          <p:nvPr/>
        </p:nvSpPr>
        <p:spPr>
          <a:xfrm>
            <a:off x="1763933" y="2910980"/>
            <a:ext cx="3025046" cy="13170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9803BB9-C21B-4C0B-8A3A-D88D18422103}"/>
              </a:ext>
            </a:extLst>
          </p:cNvPr>
          <p:cNvSpPr txBox="1"/>
          <p:nvPr/>
        </p:nvSpPr>
        <p:spPr>
          <a:xfrm>
            <a:off x="1958016" y="3384849"/>
            <a:ext cx="26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Wybierz pole „</a:t>
            </a:r>
            <a:r>
              <a:rPr lang="pl-PL" dirty="0" err="1"/>
              <a:t>Continue</a:t>
            </a:r>
            <a:r>
              <a:rPr lang="pl-PL" dirty="0"/>
              <a:t>”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A867D47-0919-4F23-8EDE-6ABA33016365}"/>
              </a:ext>
            </a:extLst>
          </p:cNvPr>
          <p:cNvSpPr txBox="1"/>
          <p:nvPr/>
        </p:nvSpPr>
        <p:spPr>
          <a:xfrm>
            <a:off x="4488110" y="291464"/>
            <a:ext cx="520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Zakładanie konta w Mendeley</a:t>
            </a:r>
          </a:p>
        </p:txBody>
      </p:sp>
    </p:spTree>
    <p:extLst>
      <p:ext uri="{BB962C8B-B14F-4D97-AF65-F5344CB8AC3E}">
        <p14:creationId xmlns:p14="http://schemas.microsoft.com/office/powerpoint/2010/main" val="300442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1C37586-34DF-4473-91CA-81E6731D8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75" b="3731"/>
          <a:stretch/>
        </p:blipFill>
        <p:spPr>
          <a:xfrm>
            <a:off x="0" y="746619"/>
            <a:ext cx="12192000" cy="589746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9A69404-51F3-4AEC-9374-605AC85EB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20" y="1092547"/>
            <a:ext cx="3273836" cy="274343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89C270F-6B96-4234-B568-6FDD6428F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820" y="2214308"/>
            <a:ext cx="3310415" cy="49991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323266E-0E16-4123-9736-BED7531AE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705" y="1652632"/>
            <a:ext cx="1109568" cy="25166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BB8679C-9F1D-4CAF-89ED-0DA88F577F46}"/>
              </a:ext>
            </a:extLst>
          </p:cNvPr>
          <p:cNvSpPr txBox="1"/>
          <p:nvPr/>
        </p:nvSpPr>
        <p:spPr>
          <a:xfrm>
            <a:off x="4841003" y="1480825"/>
            <a:ext cx="272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Mail uczelniany 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958EF098-B213-477D-9647-6A8F79F7E763}"/>
              </a:ext>
            </a:extLst>
          </p:cNvPr>
          <p:cNvSpPr/>
          <p:nvPr/>
        </p:nvSpPr>
        <p:spPr>
          <a:xfrm>
            <a:off x="827436" y="5409605"/>
            <a:ext cx="3926603" cy="10967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D669CE1-7596-4E9B-B142-DEBF7FEE8BD6}"/>
              </a:ext>
            </a:extLst>
          </p:cNvPr>
          <p:cNvSpPr txBox="1"/>
          <p:nvPr/>
        </p:nvSpPr>
        <p:spPr>
          <a:xfrm>
            <a:off x="853946" y="5634824"/>
            <a:ext cx="357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wypełnieniu formularza aktywuje się pole „Register”. Potwierdź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E966191-8AB7-4E70-B79F-2501AB8B2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62" y="134094"/>
            <a:ext cx="1841152" cy="49991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D79DC37-30D5-455A-9B9E-9365293B079C}"/>
              </a:ext>
            </a:extLst>
          </p:cNvPr>
          <p:cNvSpPr txBox="1"/>
          <p:nvPr/>
        </p:nvSpPr>
        <p:spPr>
          <a:xfrm>
            <a:off x="4507686" y="177942"/>
            <a:ext cx="520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Zakładanie konta w Mendeley</a:t>
            </a:r>
          </a:p>
        </p:txBody>
      </p:sp>
    </p:spTree>
    <p:extLst>
      <p:ext uri="{BB962C8B-B14F-4D97-AF65-F5344CB8AC3E}">
        <p14:creationId xmlns:p14="http://schemas.microsoft.com/office/powerpoint/2010/main" val="111501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27B0F7A-611C-446F-A70E-D7671F2AB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584"/>
            <a:ext cx="12192000" cy="5894832"/>
          </a:xfrm>
          <a:prstGeom prst="rect">
            <a:avLst/>
          </a:prstGeom>
        </p:spPr>
      </p:pic>
      <p:sp>
        <p:nvSpPr>
          <p:cNvPr id="3" name="Strzałka: w górę 2">
            <a:extLst>
              <a:ext uri="{FF2B5EF4-FFF2-40B4-BE49-F238E27FC236}">
                <a16:creationId xmlns:a16="http://schemas.microsoft.com/office/drawing/2014/main" id="{AB9B30BD-F43A-4DD6-B6F1-CFF926EB36B3}"/>
              </a:ext>
            </a:extLst>
          </p:cNvPr>
          <p:cNvSpPr/>
          <p:nvPr/>
        </p:nvSpPr>
        <p:spPr>
          <a:xfrm>
            <a:off x="6744750" y="721452"/>
            <a:ext cx="1560352" cy="7717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0B3D57-711C-4F21-BAB6-0C7D5C46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41152" cy="49991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274AE94-158C-40A4-A57E-B83B2687D8CD}"/>
              </a:ext>
            </a:extLst>
          </p:cNvPr>
          <p:cNvSpPr txBox="1"/>
          <p:nvPr/>
        </p:nvSpPr>
        <p:spPr>
          <a:xfrm>
            <a:off x="1756679" y="65291"/>
            <a:ext cx="91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 założeniu konta zaleca się korzystanie z Mendeley  poprzez adres www.mendeley.com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FACA4F-C65E-4575-817E-CB2DC07CE283}"/>
              </a:ext>
            </a:extLst>
          </p:cNvPr>
          <p:cNvSpPr txBox="1"/>
          <p:nvPr/>
        </p:nvSpPr>
        <p:spPr>
          <a:xfrm>
            <a:off x="7017391" y="807657"/>
            <a:ext cx="11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Wybierz</a:t>
            </a:r>
          </a:p>
        </p:txBody>
      </p:sp>
    </p:spTree>
    <p:extLst>
      <p:ext uri="{BB962C8B-B14F-4D97-AF65-F5344CB8AC3E}">
        <p14:creationId xmlns:p14="http://schemas.microsoft.com/office/powerpoint/2010/main" val="390396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C826D4C-1E53-405E-93B9-470A686B4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7" b="5565"/>
          <a:stretch/>
        </p:blipFill>
        <p:spPr>
          <a:xfrm>
            <a:off x="0" y="713064"/>
            <a:ext cx="12192000" cy="576323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21FFD91-DEC8-4D0B-8392-F824196CE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265" y="2675703"/>
            <a:ext cx="2773920" cy="499915"/>
          </a:xfrm>
          <a:prstGeom prst="rect">
            <a:avLst/>
          </a:prstGeom>
        </p:spPr>
      </p:pic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2AB9103-AB13-42B3-A990-69CF956058C2}"/>
              </a:ext>
            </a:extLst>
          </p:cNvPr>
          <p:cNvSpPr/>
          <p:nvPr/>
        </p:nvSpPr>
        <p:spPr>
          <a:xfrm>
            <a:off x="2086122" y="2942053"/>
            <a:ext cx="2773919" cy="12503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3F15F47-CBBA-44BF-A1D6-CA6B8298CF36}"/>
              </a:ext>
            </a:extLst>
          </p:cNvPr>
          <p:cNvSpPr txBox="1"/>
          <p:nvPr/>
        </p:nvSpPr>
        <p:spPr>
          <a:xfrm>
            <a:off x="2154641" y="3382559"/>
            <a:ext cx="26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Wybierz pole „</a:t>
            </a:r>
            <a:r>
              <a:rPr lang="pl-PL" dirty="0" err="1"/>
              <a:t>Continue</a:t>
            </a:r>
            <a:r>
              <a:rPr lang="pl-PL" dirty="0"/>
              <a:t>”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0C6B8F2-F74D-4915-AE75-F8C6FC111A4A}"/>
              </a:ext>
            </a:extLst>
          </p:cNvPr>
          <p:cNvSpPr txBox="1"/>
          <p:nvPr/>
        </p:nvSpPr>
        <p:spPr>
          <a:xfrm>
            <a:off x="4409812" y="308145"/>
            <a:ext cx="394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Logowanie do istniejącego konta</a:t>
            </a:r>
          </a:p>
        </p:txBody>
      </p:sp>
    </p:spTree>
    <p:extLst>
      <p:ext uri="{BB962C8B-B14F-4D97-AF65-F5344CB8AC3E}">
        <p14:creationId xmlns:p14="http://schemas.microsoft.com/office/powerpoint/2010/main" val="251067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9E2138E-301D-4F09-83DE-1CEB2BD7F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42" b="4954"/>
          <a:stretch/>
        </p:blipFill>
        <p:spPr>
          <a:xfrm>
            <a:off x="0" y="729842"/>
            <a:ext cx="12192000" cy="578840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6717409-B738-42E7-ADEA-B09603F153DE}"/>
              </a:ext>
            </a:extLst>
          </p:cNvPr>
          <p:cNvSpPr/>
          <p:nvPr/>
        </p:nvSpPr>
        <p:spPr>
          <a:xfrm>
            <a:off x="4597167" y="2936147"/>
            <a:ext cx="1652631" cy="25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1A57BD-6B83-4FCA-A202-203CC178EC02}"/>
              </a:ext>
            </a:extLst>
          </p:cNvPr>
          <p:cNvSpPr txBox="1"/>
          <p:nvPr/>
        </p:nvSpPr>
        <p:spPr>
          <a:xfrm>
            <a:off x="4886587" y="2751481"/>
            <a:ext cx="272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Mail uczelniany 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81FAF2D1-1798-4048-A345-B5F96506C0D8}"/>
              </a:ext>
            </a:extLst>
          </p:cNvPr>
          <p:cNvSpPr/>
          <p:nvPr/>
        </p:nvSpPr>
        <p:spPr>
          <a:xfrm>
            <a:off x="1996580" y="2751480"/>
            <a:ext cx="2600587" cy="13087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A32CCF35-35CF-4D92-96BC-385F6B28A668}"/>
              </a:ext>
            </a:extLst>
          </p:cNvPr>
          <p:cNvSpPr/>
          <p:nvPr/>
        </p:nvSpPr>
        <p:spPr>
          <a:xfrm>
            <a:off x="2879521" y="4060271"/>
            <a:ext cx="1862356" cy="8724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B2B64E-6CE2-43C2-8655-39A869B66E5F}"/>
              </a:ext>
            </a:extLst>
          </p:cNvPr>
          <p:cNvSpPr txBox="1"/>
          <p:nvPr/>
        </p:nvSpPr>
        <p:spPr>
          <a:xfrm>
            <a:off x="1942051" y="3187817"/>
            <a:ext cx="270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Hasło z procesu rejestracji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6133062-5C49-4527-A05C-7E56AC2CBA06}"/>
              </a:ext>
            </a:extLst>
          </p:cNvPr>
          <p:cNvSpPr txBox="1"/>
          <p:nvPr/>
        </p:nvSpPr>
        <p:spPr>
          <a:xfrm>
            <a:off x="3212984" y="4311832"/>
            <a:ext cx="138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Wybierz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5655189-0B17-4931-9B99-BE22995F0BEF}"/>
              </a:ext>
            </a:extLst>
          </p:cNvPr>
          <p:cNvSpPr txBox="1"/>
          <p:nvPr/>
        </p:nvSpPr>
        <p:spPr>
          <a:xfrm>
            <a:off x="4409812" y="308145"/>
            <a:ext cx="394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Logowanie do istniejącego konta</a:t>
            </a:r>
          </a:p>
        </p:txBody>
      </p:sp>
    </p:spTree>
    <p:extLst>
      <p:ext uri="{BB962C8B-B14F-4D97-AF65-F5344CB8AC3E}">
        <p14:creationId xmlns:p14="http://schemas.microsoft.com/office/powerpoint/2010/main" val="22508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B457CA1-28D5-4AB2-B58F-BB0BBCAB1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7" b="3730"/>
          <a:stretch/>
        </p:blipFill>
        <p:spPr>
          <a:xfrm>
            <a:off x="0" y="713064"/>
            <a:ext cx="12192000" cy="5889072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23C728B-AA1C-4995-A893-14C445BCEE82}"/>
              </a:ext>
            </a:extLst>
          </p:cNvPr>
          <p:cNvSpPr/>
          <p:nvPr/>
        </p:nvSpPr>
        <p:spPr>
          <a:xfrm>
            <a:off x="10905688" y="838899"/>
            <a:ext cx="838899" cy="192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57AAAE-3E5B-45B1-8F83-98BE8F285CC7}"/>
              </a:ext>
            </a:extLst>
          </p:cNvPr>
          <p:cNvSpPr txBox="1"/>
          <p:nvPr/>
        </p:nvSpPr>
        <p:spPr>
          <a:xfrm>
            <a:off x="3682767" y="201228"/>
            <a:ext cx="497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Początek pracy z Mendeley</a:t>
            </a:r>
          </a:p>
        </p:txBody>
      </p:sp>
    </p:spTree>
    <p:extLst>
      <p:ext uri="{BB962C8B-B14F-4D97-AF65-F5344CB8AC3E}">
        <p14:creationId xmlns:p14="http://schemas.microsoft.com/office/powerpoint/2010/main" val="32796617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105</Words>
  <Application>Microsoft Office PowerPoint</Application>
  <PresentationFormat>Panoramiczny</PresentationFormat>
  <Paragraphs>22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Kotlarek-Naskręt</dc:creator>
  <cp:lastModifiedBy>Magdalena Kotlarek-Naskręt</cp:lastModifiedBy>
  <cp:revision>15</cp:revision>
  <dcterms:created xsi:type="dcterms:W3CDTF">2021-12-02T11:01:40Z</dcterms:created>
  <dcterms:modified xsi:type="dcterms:W3CDTF">2021-12-02T14:02:32Z</dcterms:modified>
</cp:coreProperties>
</file>