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58" r:id="rId6"/>
    <p:sldId id="259" r:id="rId7"/>
    <p:sldId id="263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C1DDF-9B53-4FE4-A7D0-555B943F8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754DC8-8FC1-4BB3-85BA-C0B0F8D2A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80B3C1-72C2-4F78-9658-652B2A40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82F-76CA-49F4-88FB-D0BC394FB1E2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3A22A3-4965-4CB2-BF3E-64F74E50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9BF4F0-986A-4FAC-BEB4-0865DF09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ED33-4D66-4BDD-B8FC-BC58E81E3B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48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48FC06-C9AE-4A15-897E-9F557AA7B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17EE795-1BA7-4A5B-83E8-B48C8F1C9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FA8200-0C3B-40F4-8D45-B1374AB0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82F-76CA-49F4-88FB-D0BC394FB1E2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BC1BA8-59ED-4444-8671-018DB5A8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38C60E-1A7B-4147-A56C-9DDF78A9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ED33-4D66-4BDD-B8FC-BC58E81E3B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02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413C786-8F34-4AEE-B748-77EE99384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BECAF23-C267-43B3-9D02-CD815EB12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81CCB8-B2E0-4C1A-AEB3-DFB1B84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82F-76CA-49F4-88FB-D0BC394FB1E2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0982BB-12F9-4E79-A3BD-BDAF6F15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865DCB-FE07-4B9E-B4F0-B1A9131C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ED33-4D66-4BDD-B8FC-BC58E81E3B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21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6A1675-766C-4DAB-A3C3-3A352946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2DD3CD-5A7F-46FD-85A8-8FCEFDDBF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FC66EB-387A-40BC-92B4-32DDD0733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82F-76CA-49F4-88FB-D0BC394FB1E2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B3F8E7-A93F-440B-BA3A-42BAD633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12508C-DB2D-4885-9E7F-DD2C7996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ED33-4D66-4BDD-B8FC-BC58E81E3B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150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52B2EB-CE52-484A-AF1F-44837D7C4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EC729F2-7451-45F6-8DD4-E62FF200B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E45032-9BB3-4099-9DDE-96DC1110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82F-76CA-49F4-88FB-D0BC394FB1E2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3A7F0D-1230-4E87-8920-25F84E30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0B8F48-4CE1-4B60-A3B6-B58FD031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ED33-4D66-4BDD-B8FC-BC58E81E3B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27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7F65BE-95A8-40DE-AA2D-2BED1F5B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CED5B2-8AAD-4B51-BA9B-4D2F0440F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E5FBDD1-F7CC-4D0D-9D6D-5632E187A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F7B5438-9BF3-4684-8AA0-D9EB91E0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82F-76CA-49F4-88FB-D0BC394FB1E2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2355632-02CC-4839-AA05-0FB7FE0D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3CF097D-028F-4C27-B330-449537D2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ED33-4D66-4BDD-B8FC-BC58E81E3B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075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5A426E-44AC-43E7-8FC2-A36142ECE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2F8158D-635C-4300-B64E-F1B8D1B3A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11B557D-F44E-47F0-834F-ED7E237C5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5926B36-0400-4746-8445-1F767618F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588795F-3EDC-4457-A1E6-A731772E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A109A45-27C1-4D23-BECC-BA13FE73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82F-76CA-49F4-88FB-D0BC394FB1E2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DF9F776-08E5-4EEA-90D5-DE1988E8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72FCF6A-D21C-47AE-B47A-3A859C7E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ED33-4D66-4BDD-B8FC-BC58E81E3B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205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86D522-17A1-4488-BFF7-883FB39E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8409191-291C-4372-870C-9588FC59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82F-76CA-49F4-88FB-D0BC394FB1E2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111FF33-331D-4C34-ADB7-8784E706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43D911B-FB6F-4907-8623-8E1532D9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ED33-4D66-4BDD-B8FC-BC58E81E3B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49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F48CC88-3B3E-42CF-A45B-CC595263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82F-76CA-49F4-88FB-D0BC394FB1E2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4F2342B-2613-4AF0-B2CC-E54CBC84F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E5C3CAE-A6D9-41EF-AB61-EBAB9FA4D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ED33-4D66-4BDD-B8FC-BC58E81E3B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14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B05472-9F80-415E-9766-44F8D279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D4FFE8-66F7-40CA-8A38-0CFD0282D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369C62D-E272-44B4-A80D-5E410766A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941ABC5-95C3-4874-BD71-06A4D83B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82F-76CA-49F4-88FB-D0BC394FB1E2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4AE2D72-F1B7-42C8-96AD-411E5877C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DC59D66-3679-4677-BDF6-71A7C4590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ED33-4D66-4BDD-B8FC-BC58E81E3B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23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A0DC37-4E96-40F1-85E0-904F148C3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A6B04F9-241C-4EB9-8CD9-A843567EA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396C1C2-9372-44F8-BFFA-23CD7AB8B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F6650AC-DF93-4882-9F95-95F21A39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882F-76CA-49F4-88FB-D0BC394FB1E2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285768-E272-4B56-B0AB-79431D6C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EEF9396-727E-46C5-99FE-CCB56D4D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ED33-4D66-4BDD-B8FC-BC58E81E3B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924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F5AD2FD-DFDB-41EF-87CA-9AA062DB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857F8E-0090-4F59-8BFD-6CB54BCA5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DFCDEF-FC5F-4958-AB45-372F2164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8882F-76CA-49F4-88FB-D0BC394FB1E2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35F1D2-9A16-46D2-B513-3A660A1F7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895A61-86F9-47CC-A7F8-ECB7077B2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6ED33-4D66-4BDD-B8FC-BC58E81E3B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88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DC8619E-FE81-4702-B597-EB9770ABC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7" b="3608"/>
          <a:stretch/>
        </p:blipFill>
        <p:spPr>
          <a:xfrm>
            <a:off x="0" y="713064"/>
            <a:ext cx="12192000" cy="5897461"/>
          </a:xfrm>
          <a:prstGeom prst="rect">
            <a:avLst/>
          </a:prstGeom>
        </p:spPr>
      </p:pic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925F3DF8-A077-457D-8B53-A735DC90AACB}"/>
              </a:ext>
            </a:extLst>
          </p:cNvPr>
          <p:cNvSpPr/>
          <p:nvPr/>
        </p:nvSpPr>
        <p:spPr>
          <a:xfrm>
            <a:off x="1744910" y="4664279"/>
            <a:ext cx="671120" cy="352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1F95CFC-E7B0-4CB5-86EF-FE3FB19F1599}"/>
              </a:ext>
            </a:extLst>
          </p:cNvPr>
          <p:cNvSpPr txBox="1"/>
          <p:nvPr/>
        </p:nvSpPr>
        <p:spPr>
          <a:xfrm>
            <a:off x="4806892" y="247475"/>
            <a:ext cx="307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Dostęp w sieci uczelnianej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6FF6F41-AB4E-4D9A-BD05-48B7A93A8912}"/>
              </a:ext>
            </a:extLst>
          </p:cNvPr>
          <p:cNvSpPr txBox="1"/>
          <p:nvPr/>
        </p:nvSpPr>
        <p:spPr>
          <a:xfrm>
            <a:off x="234892" y="247475"/>
            <a:ext cx="151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EndNote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873692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B5178B2-23A1-4A94-8580-E234E433D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75" b="3486"/>
          <a:stretch/>
        </p:blipFill>
        <p:spPr>
          <a:xfrm>
            <a:off x="0" y="704675"/>
            <a:ext cx="12192000" cy="5914240"/>
          </a:xfrm>
          <a:prstGeom prst="rect">
            <a:avLst/>
          </a:prstGeom>
        </p:spPr>
      </p:pic>
      <p:sp>
        <p:nvSpPr>
          <p:cNvPr id="3" name="Strzałka: w lewo 2">
            <a:extLst>
              <a:ext uri="{FF2B5EF4-FFF2-40B4-BE49-F238E27FC236}">
                <a16:creationId xmlns:a16="http://schemas.microsoft.com/office/drawing/2014/main" id="{4B08CC29-205F-49DB-A266-5B671B84CABE}"/>
              </a:ext>
            </a:extLst>
          </p:cNvPr>
          <p:cNvSpPr/>
          <p:nvPr/>
        </p:nvSpPr>
        <p:spPr>
          <a:xfrm>
            <a:off x="7139032" y="2692866"/>
            <a:ext cx="3087148" cy="5788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4F6C9AF-45D5-4A7F-96F7-59A03B6D7667}"/>
              </a:ext>
            </a:extLst>
          </p:cNvPr>
          <p:cNvSpPr txBox="1"/>
          <p:nvPr/>
        </p:nvSpPr>
        <p:spPr>
          <a:xfrm>
            <a:off x="7491369" y="2797620"/>
            <a:ext cx="32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1</a:t>
            </a: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B9C2BC44-1E79-4E9F-A1B6-E6670EF7F395}"/>
              </a:ext>
            </a:extLst>
          </p:cNvPr>
          <p:cNvSpPr/>
          <p:nvPr/>
        </p:nvSpPr>
        <p:spPr>
          <a:xfrm>
            <a:off x="8237989" y="906011"/>
            <a:ext cx="696286" cy="5285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EBD84EE-6AE1-492D-99EE-EA424F2DC54A}"/>
              </a:ext>
            </a:extLst>
          </p:cNvPr>
          <p:cNvSpPr txBox="1"/>
          <p:nvPr/>
        </p:nvSpPr>
        <p:spPr>
          <a:xfrm>
            <a:off x="8338657" y="985598"/>
            <a:ext cx="37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2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B940155-B9E6-4EAC-B0FE-E381061AF93E}"/>
              </a:ext>
            </a:extLst>
          </p:cNvPr>
          <p:cNvSpPr txBox="1"/>
          <p:nvPr/>
        </p:nvSpPr>
        <p:spPr>
          <a:xfrm>
            <a:off x="7726261" y="2797620"/>
            <a:ext cx="259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Proszę zamknąć okienko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20A1078-F0B3-4B07-A954-3FE583FF1F53}"/>
              </a:ext>
            </a:extLst>
          </p:cNvPr>
          <p:cNvSpPr txBox="1"/>
          <p:nvPr/>
        </p:nvSpPr>
        <p:spPr>
          <a:xfrm>
            <a:off x="2382473" y="251670"/>
            <a:ext cx="670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Jeżeli nie ma użytkownik konta w Web of Science należy je utworzyć</a:t>
            </a:r>
          </a:p>
        </p:txBody>
      </p:sp>
    </p:spTree>
    <p:extLst>
      <p:ext uri="{BB962C8B-B14F-4D97-AF65-F5344CB8AC3E}">
        <p14:creationId xmlns:p14="http://schemas.microsoft.com/office/powerpoint/2010/main" val="74381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5E331B0-4846-4599-91B8-06E1D4765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94" b="13783"/>
          <a:stretch/>
        </p:blipFill>
        <p:spPr>
          <a:xfrm>
            <a:off x="0" y="872455"/>
            <a:ext cx="12192000" cy="5066951"/>
          </a:xfrm>
          <a:prstGeom prst="rect">
            <a:avLst/>
          </a:prstGeom>
        </p:spPr>
      </p:pic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28B455D7-2FD7-4F06-9F49-D3333935B40F}"/>
              </a:ext>
            </a:extLst>
          </p:cNvPr>
          <p:cNvSpPr/>
          <p:nvPr/>
        </p:nvSpPr>
        <p:spPr>
          <a:xfrm>
            <a:off x="5821960" y="3758268"/>
            <a:ext cx="679508" cy="4026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D930699-3E7D-4964-BB7F-98382A25E2A8}"/>
              </a:ext>
            </a:extLst>
          </p:cNvPr>
          <p:cNvSpPr txBox="1"/>
          <p:nvPr/>
        </p:nvSpPr>
        <p:spPr>
          <a:xfrm>
            <a:off x="2382473" y="251670"/>
            <a:ext cx="670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Jeżeli użytkownik nie ma konta w Web of Science należy je utworzyć</a:t>
            </a:r>
          </a:p>
        </p:txBody>
      </p:sp>
    </p:spTree>
    <p:extLst>
      <p:ext uri="{BB962C8B-B14F-4D97-AF65-F5344CB8AC3E}">
        <p14:creationId xmlns:p14="http://schemas.microsoft.com/office/powerpoint/2010/main" val="106226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B567421-4EB1-4E5B-B780-F5026A355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19" b="3731"/>
          <a:stretch/>
        </p:blipFill>
        <p:spPr>
          <a:xfrm>
            <a:off x="0" y="746620"/>
            <a:ext cx="12192000" cy="5880684"/>
          </a:xfrm>
          <a:prstGeom prst="rect">
            <a:avLst/>
          </a:prstGeom>
        </p:spPr>
      </p:pic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A21EB178-D112-4B28-B8FC-E145C3ACC9B6}"/>
              </a:ext>
            </a:extLst>
          </p:cNvPr>
          <p:cNvSpPr/>
          <p:nvPr/>
        </p:nvSpPr>
        <p:spPr>
          <a:xfrm>
            <a:off x="1132515" y="2432809"/>
            <a:ext cx="1652632" cy="2969702"/>
          </a:xfrm>
          <a:prstGeom prst="rightArrow">
            <a:avLst>
              <a:gd name="adj1" fmla="val 50000"/>
              <a:gd name="adj2" fmla="val 486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9C4F384-06CF-4D2D-B9FE-5C6DB2B60A11}"/>
              </a:ext>
            </a:extLst>
          </p:cNvPr>
          <p:cNvSpPr txBox="1"/>
          <p:nvPr/>
        </p:nvSpPr>
        <p:spPr>
          <a:xfrm>
            <a:off x="201336" y="159012"/>
            <a:ext cx="1140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Raz utworzone konto na Platformie pozwala na korzystanie ze wszystkich serwisów Web of Science, w tym z </a:t>
            </a:r>
            <a:r>
              <a:rPr lang="pl-PL" b="1" dirty="0" err="1"/>
              <a:t>EndNote</a:t>
            </a:r>
            <a:endParaRPr lang="pl-PL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8017B33-CA82-46BD-8ED6-DB29A4378A64}"/>
              </a:ext>
            </a:extLst>
          </p:cNvPr>
          <p:cNvSpPr txBox="1"/>
          <p:nvPr/>
        </p:nvSpPr>
        <p:spPr>
          <a:xfrm>
            <a:off x="3246539" y="2340528"/>
            <a:ext cx="292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Wpisujemy mail uczelniany</a:t>
            </a:r>
          </a:p>
        </p:txBody>
      </p:sp>
    </p:spTree>
    <p:extLst>
      <p:ext uri="{BB962C8B-B14F-4D97-AF65-F5344CB8AC3E}">
        <p14:creationId xmlns:p14="http://schemas.microsoft.com/office/powerpoint/2010/main" val="211790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56A5405-9BE6-4D7F-8CEC-F65EF9C29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76" b="3241"/>
          <a:stretch/>
        </p:blipFill>
        <p:spPr>
          <a:xfrm>
            <a:off x="0" y="704675"/>
            <a:ext cx="12192000" cy="5931018"/>
          </a:xfrm>
          <a:prstGeom prst="rect">
            <a:avLst/>
          </a:prstGeom>
        </p:spPr>
      </p:pic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AF6812DF-B6E9-4191-9AF1-BA5CE4F248FA}"/>
              </a:ext>
            </a:extLst>
          </p:cNvPr>
          <p:cNvSpPr/>
          <p:nvPr/>
        </p:nvSpPr>
        <p:spPr>
          <a:xfrm>
            <a:off x="9622172" y="222307"/>
            <a:ext cx="478173" cy="4949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AF5EEE1F-DEB6-4725-BD66-CC50C2501611}"/>
              </a:ext>
            </a:extLst>
          </p:cNvPr>
          <p:cNvSpPr/>
          <p:nvPr/>
        </p:nvSpPr>
        <p:spPr>
          <a:xfrm>
            <a:off x="7726261" y="2776756"/>
            <a:ext cx="989900" cy="3103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554F8F6-31F4-48CA-8BC8-379EC7B8C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504"/>
            <a:ext cx="1560711" cy="49991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F3D0E20-60D2-4E0A-A525-0AD37A27E5AC}"/>
              </a:ext>
            </a:extLst>
          </p:cNvPr>
          <p:cNvSpPr txBox="1"/>
          <p:nvPr/>
        </p:nvSpPr>
        <p:spPr>
          <a:xfrm>
            <a:off x="1241572" y="83504"/>
            <a:ext cx="816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Po utworzeniu konta wejdź na stronę Biblioteki, wybierz Web of Science </a:t>
            </a:r>
          </a:p>
          <a:p>
            <a:pPr algn="ctr"/>
            <a:r>
              <a:rPr lang="pl-PL" b="1" dirty="0"/>
              <a:t>i postępuj zgodnie z instrukcją</a:t>
            </a:r>
          </a:p>
        </p:txBody>
      </p:sp>
    </p:spTree>
    <p:extLst>
      <p:ext uri="{BB962C8B-B14F-4D97-AF65-F5344CB8AC3E}">
        <p14:creationId xmlns:p14="http://schemas.microsoft.com/office/powerpoint/2010/main" val="182083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2C729B6-7424-4086-BD5F-E5455B756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7" b="3732"/>
          <a:stretch/>
        </p:blipFill>
        <p:spPr>
          <a:xfrm>
            <a:off x="0" y="713064"/>
            <a:ext cx="12192000" cy="5889072"/>
          </a:xfrm>
          <a:prstGeom prst="rect">
            <a:avLst/>
          </a:prstGeom>
        </p:spPr>
      </p:pic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2BA0F334-5ECE-4737-AF0D-FE5C7DDF2A92}"/>
              </a:ext>
            </a:extLst>
          </p:cNvPr>
          <p:cNvSpPr/>
          <p:nvPr/>
        </p:nvSpPr>
        <p:spPr>
          <a:xfrm>
            <a:off x="2508308" y="1635853"/>
            <a:ext cx="922789" cy="5452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4917B4D-3334-4CB2-9C88-A98B2DAC4514}"/>
              </a:ext>
            </a:extLst>
          </p:cNvPr>
          <p:cNvSpPr txBox="1"/>
          <p:nvPr/>
        </p:nvSpPr>
        <p:spPr>
          <a:xfrm>
            <a:off x="3281493" y="1539163"/>
            <a:ext cx="302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Wpisujemy mail uczelniany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A6A4A3B-A676-4129-8AC9-3233476C5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149"/>
            <a:ext cx="1560711" cy="49991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B1DBCAD-A83D-4B2C-8799-D0F1A28A3466}"/>
              </a:ext>
            </a:extLst>
          </p:cNvPr>
          <p:cNvSpPr txBox="1"/>
          <p:nvPr/>
        </p:nvSpPr>
        <p:spPr>
          <a:xfrm>
            <a:off x="3909270" y="1908495"/>
            <a:ext cx="323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Hasło ustalone w procesie zakładania konta</a:t>
            </a:r>
          </a:p>
        </p:txBody>
      </p:sp>
      <p:sp>
        <p:nvSpPr>
          <p:cNvPr id="7" name="Strzałka: w lewo 6">
            <a:extLst>
              <a:ext uri="{FF2B5EF4-FFF2-40B4-BE49-F238E27FC236}">
                <a16:creationId xmlns:a16="http://schemas.microsoft.com/office/drawing/2014/main" id="{63B936B6-0FB3-41C4-97D9-7FAF152EE1D3}"/>
              </a:ext>
            </a:extLst>
          </p:cNvPr>
          <p:cNvSpPr/>
          <p:nvPr/>
        </p:nvSpPr>
        <p:spPr>
          <a:xfrm>
            <a:off x="5710106" y="2479541"/>
            <a:ext cx="771788" cy="44461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28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1B99EFB-1676-4669-AA9A-A090526CC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19" b="3731"/>
          <a:stretch/>
        </p:blipFill>
        <p:spPr>
          <a:xfrm>
            <a:off x="0" y="721453"/>
            <a:ext cx="12192000" cy="588068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AB8FD44-38A7-4D5A-8CF0-9E1F332968D7}"/>
              </a:ext>
            </a:extLst>
          </p:cNvPr>
          <p:cNvSpPr txBox="1"/>
          <p:nvPr/>
        </p:nvSpPr>
        <p:spPr>
          <a:xfrm>
            <a:off x="3850547" y="423643"/>
            <a:ext cx="331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Rozpoczynamy pracę z </a:t>
            </a:r>
            <a:r>
              <a:rPr lang="pl-PL" b="1" dirty="0" err="1"/>
              <a:t>EndNote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3704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A2573D7-BE53-47D2-9DF9-C7C5F501FC38}"/>
              </a:ext>
            </a:extLst>
          </p:cNvPr>
          <p:cNvSpPr txBox="1"/>
          <p:nvPr/>
        </p:nvSpPr>
        <p:spPr>
          <a:xfrm>
            <a:off x="1627464" y="931178"/>
            <a:ext cx="8716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Dostęp zdalny czyli tzw. „z domu”, spoza sieci uczelnianej, wymaga: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/>
              <a:t> aktywnego konta bibliotecznego w Wypożyczalni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/>
              <a:t>wejścia na stronę Biblioteki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/>
              <a:t>Wybrania Web of Science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/>
              <a:t> podania w oknie logowania numeru kodu paskowego legitymacji pracowniczej lub doktoranckiej i numeru PIN czyli dwie cyfry miesiąca i dwie cyfry dnia daty urodzenia.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8A7381F-DADF-4407-BB1C-410C505EF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08" y="2778283"/>
            <a:ext cx="6398446" cy="388936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3AE7796-7A75-4EBF-A7A6-E08AE95EB3A2}"/>
              </a:ext>
            </a:extLst>
          </p:cNvPr>
          <p:cNvSpPr txBox="1"/>
          <p:nvPr/>
        </p:nvSpPr>
        <p:spPr>
          <a:xfrm>
            <a:off x="1006679" y="4538297"/>
            <a:ext cx="192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Okno logowania</a:t>
            </a:r>
          </a:p>
        </p:txBody>
      </p:sp>
    </p:spTree>
    <p:extLst>
      <p:ext uri="{BB962C8B-B14F-4D97-AF65-F5344CB8AC3E}">
        <p14:creationId xmlns:p14="http://schemas.microsoft.com/office/powerpoint/2010/main" val="14954194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143</Words>
  <Application>Microsoft Office PowerPoint</Application>
  <PresentationFormat>Panoramiczny</PresentationFormat>
  <Paragraphs>20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Kotlarek-Naskręt</dc:creator>
  <cp:lastModifiedBy>Magdalena Kotlarek-Naskręt</cp:lastModifiedBy>
  <cp:revision>10</cp:revision>
  <dcterms:created xsi:type="dcterms:W3CDTF">2021-12-01T06:53:27Z</dcterms:created>
  <dcterms:modified xsi:type="dcterms:W3CDTF">2021-12-01T14:32:36Z</dcterms:modified>
</cp:coreProperties>
</file>